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6" r:id="rId4"/>
    <p:sldId id="267" r:id="rId5"/>
    <p:sldId id="268" r:id="rId6"/>
    <p:sldId id="269" r:id="rId7"/>
    <p:sldId id="271" r:id="rId8"/>
    <p:sldId id="270" r:id="rId9"/>
    <p:sldId id="259" r:id="rId10"/>
    <p:sldId id="260" r:id="rId11"/>
    <p:sldId id="261" r:id="rId12"/>
    <p:sldId id="266" r:id="rId13"/>
    <p:sldId id="262" r:id="rId14"/>
    <p:sldId id="265" r:id="rId15"/>
    <p:sldId id="263" r:id="rId16"/>
  </p:sldIdLst>
  <p:sldSz cx="7556500" cy="106934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TT Hoves" panose="02000003020000060003" pitchFamily="2" charset="0"/>
      <p:regular r:id="rId27"/>
    </p:embeddedFont>
    <p:embeddedFont>
      <p:font typeface="TT Hoves Bold" panose="02000003020000060003" pitchFamily="2" charset="0"/>
      <p:bold r:id="rId28"/>
    </p:embeddedFont>
    <p:embeddedFont>
      <p:font typeface="TW-MOE-Std-Kai" panose="02010604000101010101" pitchFamily="2" charset="-12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6" autoAdjust="0"/>
  </p:normalViewPr>
  <p:slideViewPr>
    <p:cSldViewPr>
      <p:cViewPr>
        <p:scale>
          <a:sx n="85" d="100"/>
          <a:sy n="85" d="100"/>
        </p:scale>
        <p:origin x="292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132BC96-8AD5-F0F0-BA43-6BBCF5624F42}"/>
              </a:ext>
            </a:extLst>
          </p:cNvPr>
          <p:cNvSpPr txBox="1"/>
          <p:nvPr/>
        </p:nvSpPr>
        <p:spPr>
          <a:xfrm>
            <a:off x="768350" y="1191716"/>
            <a:ext cx="6019800" cy="830996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zh-TW" altLang="en-US" sz="4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國立成功大學</a:t>
            </a:r>
            <a:endParaRPr kumimoji="1" lang="en-US" altLang="zh-TW" sz="4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資訊工程學系碩士班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113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學年度碩士班甄試入學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備審資料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內含個人簡歷、自傳、專題報告、讀書計畫以及相關附件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甄試學生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國立成功大學資訊工程學系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鄭宇辰</a:t>
            </a:r>
          </a:p>
        </p:txBody>
      </p:sp>
    </p:spTree>
    <p:extLst>
      <p:ext uri="{BB962C8B-B14F-4D97-AF65-F5344CB8AC3E}">
        <p14:creationId xmlns:p14="http://schemas.microsoft.com/office/powerpoint/2010/main" val="380288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178C0B-0EB5-5CCC-BBE9-AC624D617E07}"/>
              </a:ext>
            </a:extLst>
          </p:cNvPr>
          <p:cNvGrpSpPr/>
          <p:nvPr/>
        </p:nvGrpSpPr>
        <p:grpSpPr>
          <a:xfrm>
            <a:off x="932389" y="975867"/>
            <a:ext cx="5691722" cy="8741665"/>
            <a:chOff x="932389" y="975867"/>
            <a:chExt cx="5691722" cy="8741665"/>
          </a:xfrm>
        </p:grpSpPr>
        <p:pic>
          <p:nvPicPr>
            <p:cNvPr id="9" name="圖片 8" descr="一張含有 文字, 功能表, 文件, 紙張 的圖片&#10;&#10;自動產生的描述">
              <a:extLst>
                <a:ext uri="{FF2B5EF4-FFF2-40B4-BE49-F238E27FC236}">
                  <a16:creationId xmlns:a16="http://schemas.microsoft.com/office/drawing/2014/main" id="{ED09E47B-456F-7833-B1A2-47DC0C87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62" y="1437532"/>
              <a:ext cx="5277575" cy="8280000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1B184DCB-2DFD-4097-1D29-B4FB76A7470F}"/>
                </a:ext>
              </a:extLst>
            </p:cNvPr>
            <p:cNvSpPr txBox="1"/>
            <p:nvPr/>
          </p:nvSpPr>
          <p:spPr>
            <a:xfrm>
              <a:off x="932389" y="975867"/>
              <a:ext cx="569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2.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歷年成績表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1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9A432E-0EC1-CEC6-6EBA-FEE3F54D166A}"/>
              </a:ext>
            </a:extLst>
          </p:cNvPr>
          <p:cNvGrpSpPr/>
          <p:nvPr/>
        </p:nvGrpSpPr>
        <p:grpSpPr>
          <a:xfrm>
            <a:off x="932389" y="975980"/>
            <a:ext cx="5691722" cy="8741439"/>
            <a:chOff x="932389" y="975980"/>
            <a:chExt cx="5691722" cy="8741439"/>
          </a:xfrm>
        </p:grpSpPr>
        <p:pic>
          <p:nvPicPr>
            <p:cNvPr id="7" name="圖片 6" descr="一張含有 文字, 信, 紙張, 功能表 的圖片&#10;&#10;自動產生的描述">
              <a:extLst>
                <a:ext uri="{FF2B5EF4-FFF2-40B4-BE49-F238E27FC236}">
                  <a16:creationId xmlns:a16="http://schemas.microsoft.com/office/drawing/2014/main" id="{E90D4962-F34B-B23A-E979-C72B7DAC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824" y="1437419"/>
              <a:ext cx="5392851" cy="8280000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CD885FF-418A-93CE-0B93-5A009357E320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3.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在學證明書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0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D885FF-418A-93CE-0B93-5A009357E320}"/>
              </a:ext>
            </a:extLst>
          </p:cNvPr>
          <p:cNvSpPr txBox="1"/>
          <p:nvPr/>
        </p:nvSpPr>
        <p:spPr>
          <a:xfrm>
            <a:off x="932389" y="975980"/>
            <a:ext cx="5691722" cy="46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4.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 學代會秘書聘函</a:t>
            </a:r>
          </a:p>
        </p:txBody>
      </p:sp>
      <p:pic>
        <p:nvPicPr>
          <p:cNvPr id="6" name="圖片 5" descr="一張含有 文字, 紙製品, 紙張, Rectangle 的圖片&#10;&#10;自動產生的描述">
            <a:extLst>
              <a:ext uri="{FF2B5EF4-FFF2-40B4-BE49-F238E27FC236}">
                <a16:creationId xmlns:a16="http://schemas.microsoft.com/office/drawing/2014/main" id="{BD7A55AD-6195-2FF6-C070-0D2CBBB9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3" y="1437419"/>
            <a:ext cx="5400000" cy="3763001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DDA91D8-6F03-B5CA-1CBE-6E6A643B40DA}"/>
              </a:ext>
            </a:extLst>
          </p:cNvPr>
          <p:cNvGrpSpPr/>
          <p:nvPr/>
        </p:nvGrpSpPr>
        <p:grpSpPr>
          <a:xfrm>
            <a:off x="916681" y="5103944"/>
            <a:ext cx="5691722" cy="4594092"/>
            <a:chOff x="932389" y="975980"/>
            <a:chExt cx="5691722" cy="459409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F28638D-04BF-2762-A036-A9F985FD9465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6.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zh-TW" altLang="en-US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卡內基證書</a:t>
              </a:r>
              <a:endPara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endParaRPr>
            </a:p>
          </p:txBody>
        </p:sp>
        <p:pic>
          <p:nvPicPr>
            <p:cNvPr id="10" name="圖片 9" descr="一張含有 文字, 信, 筆跡, 紙張 的圖片&#10;&#10;自動產生的描述">
              <a:extLst>
                <a:ext uri="{FF2B5EF4-FFF2-40B4-BE49-F238E27FC236}">
                  <a16:creationId xmlns:a16="http://schemas.microsoft.com/office/drawing/2014/main" id="{B63ACF0C-E046-DA58-E39C-04E558F5E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7" r="1176" b="648"/>
            <a:stretch/>
          </p:blipFill>
          <p:spPr>
            <a:xfrm>
              <a:off x="1078250" y="1437419"/>
              <a:ext cx="5400000" cy="4132653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C50436A-0F89-A226-2BA2-05D5CE17D06A}"/>
              </a:ext>
            </a:extLst>
          </p:cNvPr>
          <p:cNvSpPr/>
          <p:nvPr/>
        </p:nvSpPr>
        <p:spPr>
          <a:xfrm>
            <a:off x="0" y="0"/>
            <a:ext cx="7556500" cy="975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DD202B-1F07-CDCF-5CCD-086E6E1F9B59}"/>
              </a:ext>
            </a:extLst>
          </p:cNvPr>
          <p:cNvSpPr/>
          <p:nvPr/>
        </p:nvSpPr>
        <p:spPr>
          <a:xfrm>
            <a:off x="0" y="9717420"/>
            <a:ext cx="7556500" cy="975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B2C06D-B8E6-CB20-652D-08045A2FD0EB}"/>
              </a:ext>
            </a:extLst>
          </p:cNvPr>
          <p:cNvGrpSpPr/>
          <p:nvPr/>
        </p:nvGrpSpPr>
        <p:grpSpPr>
          <a:xfrm>
            <a:off x="830068" y="975980"/>
            <a:ext cx="5896364" cy="8741440"/>
            <a:chOff x="830068" y="975980"/>
            <a:chExt cx="5896364" cy="874144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AC8B3F9-F60B-02F2-ED09-FD9EF07C2DF1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5.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en-US" altLang="zh-TW" sz="2400" dirty="0" err="1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Kibo</a:t>
              </a:r>
              <a:r>
                <a:rPr kumimoji="1" lang="en-US" altLang="zh-TW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-RPC 4</a:t>
              </a:r>
              <a:r>
                <a:rPr kumimoji="1" lang="en-US" altLang="zh-TW" sz="2400" baseline="300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th</a:t>
              </a:r>
              <a:r>
                <a:rPr kumimoji="1" lang="en-US" altLang="zh-TW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 (2023) 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優勝獎狀</a:t>
              </a:r>
            </a:p>
          </p:txBody>
        </p:sp>
        <p:pic>
          <p:nvPicPr>
            <p:cNvPr id="8" name="圖片 7" descr="一張含有 文字, 螢幕擷取畫面 的圖片&#10;&#10;自動產生的描述">
              <a:extLst>
                <a:ext uri="{FF2B5EF4-FFF2-40B4-BE49-F238E27FC236}">
                  <a16:creationId xmlns:a16="http://schemas.microsoft.com/office/drawing/2014/main" id="{E48D3AD6-59B3-40A4-71ED-DCF5FAF83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" r="610"/>
            <a:stretch/>
          </p:blipFill>
          <p:spPr>
            <a:xfrm>
              <a:off x="830068" y="1437420"/>
              <a:ext cx="5896364" cy="82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26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1E641086-7738-FB76-745E-8E3040F11B2B}"/>
              </a:ext>
            </a:extLst>
          </p:cNvPr>
          <p:cNvGrpSpPr/>
          <p:nvPr/>
        </p:nvGrpSpPr>
        <p:grpSpPr>
          <a:xfrm>
            <a:off x="932389" y="975980"/>
            <a:ext cx="5691722" cy="4594092"/>
            <a:chOff x="932389" y="975980"/>
            <a:chExt cx="5691722" cy="459409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D536A00-95AB-5424-B557-7DA8AE7F4E61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6.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zh-TW" altLang="en-US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卡內基證書</a:t>
              </a:r>
              <a:endPara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endParaRPr>
            </a:p>
          </p:txBody>
        </p:sp>
        <p:pic>
          <p:nvPicPr>
            <p:cNvPr id="5" name="圖片 4" descr="一張含有 文字, 信, 筆跡, 紙張 的圖片&#10;&#10;自動產生的描述">
              <a:extLst>
                <a:ext uri="{FF2B5EF4-FFF2-40B4-BE49-F238E27FC236}">
                  <a16:creationId xmlns:a16="http://schemas.microsoft.com/office/drawing/2014/main" id="{2D83BE62-DF6B-8C5E-4335-0E55954D6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7" r="1176" b="648"/>
            <a:stretch/>
          </p:blipFill>
          <p:spPr>
            <a:xfrm>
              <a:off x="1078250" y="1437419"/>
              <a:ext cx="5400000" cy="4132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02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536A00-95AB-5424-B557-7DA8AE7F4E61}"/>
              </a:ext>
            </a:extLst>
          </p:cNvPr>
          <p:cNvSpPr txBox="1"/>
          <p:nvPr/>
        </p:nvSpPr>
        <p:spPr>
          <a:xfrm>
            <a:off x="932389" y="975980"/>
            <a:ext cx="5691722" cy="46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7.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 全民英檢中高級初試 通過</a:t>
            </a:r>
          </a:p>
        </p:txBody>
      </p:sp>
      <p:pic>
        <p:nvPicPr>
          <p:cNvPr id="4" name="圖片 3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46E090B3-5FAF-886C-2F96-D7ED0BF90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"/>
          <a:stretch/>
        </p:blipFill>
        <p:spPr>
          <a:xfrm>
            <a:off x="760550" y="1437419"/>
            <a:ext cx="6035399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B93FE94-8276-287B-9D8C-5B82FB39ADC2}"/>
              </a:ext>
            </a:extLst>
          </p:cNvPr>
          <p:cNvSpPr txBox="1"/>
          <p:nvPr/>
        </p:nvSpPr>
        <p:spPr>
          <a:xfrm>
            <a:off x="768350" y="1003300"/>
            <a:ext cx="6019800" cy="378565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目錄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零、簡歷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一、自傳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二、讀書計畫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三、專題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四、其他專案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五、附件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6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368299"/>
            <a:ext cx="2859860" cy="11109208"/>
            <a:chOff x="0" y="-29022"/>
            <a:chExt cx="1024909" cy="3831772"/>
          </a:xfrm>
        </p:grpSpPr>
        <p:sp>
          <p:nvSpPr>
            <p:cNvPr id="3" name="Freeform 3"/>
            <p:cNvSpPr/>
            <p:nvPr/>
          </p:nvSpPr>
          <p:spPr>
            <a:xfrm>
              <a:off x="0" y="-29022"/>
              <a:ext cx="1024909" cy="3831772"/>
            </a:xfrm>
            <a:custGeom>
              <a:avLst/>
              <a:gdLst/>
              <a:ahLst/>
              <a:cxnLst/>
              <a:rect l="l" t="t" r="r" b="b"/>
              <a:pathLst>
                <a:path w="1024909" h="3831772">
                  <a:moveTo>
                    <a:pt x="0" y="0"/>
                  </a:moveTo>
                  <a:lnTo>
                    <a:pt x="1024909" y="0"/>
                  </a:lnTo>
                  <a:lnTo>
                    <a:pt x="1024909" y="3831772"/>
                  </a:lnTo>
                  <a:lnTo>
                    <a:pt x="0" y="3831772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7090" y="4001688"/>
            <a:ext cx="2465420" cy="459357"/>
            <a:chOff x="0" y="-66675"/>
            <a:chExt cx="3287227" cy="612476"/>
          </a:xfrm>
        </p:grpSpPr>
        <p:sp>
          <p:nvSpPr>
            <p:cNvPr id="7" name="Freeform 7"/>
            <p:cNvSpPr/>
            <p:nvPr/>
          </p:nvSpPr>
          <p:spPr>
            <a:xfrm>
              <a:off x="0" y="6845"/>
              <a:ext cx="194097" cy="194097"/>
            </a:xfrm>
            <a:custGeom>
              <a:avLst/>
              <a:gdLst/>
              <a:ahLst/>
              <a:cxnLst/>
              <a:rect l="l" t="t" r="r" b="b"/>
              <a:pathLst>
                <a:path w="194097" h="194097">
                  <a:moveTo>
                    <a:pt x="0" y="0"/>
                  </a:moveTo>
                  <a:lnTo>
                    <a:pt x="194097" y="0"/>
                  </a:lnTo>
                  <a:lnTo>
                    <a:pt x="194097" y="194097"/>
                  </a:lnTo>
                  <a:lnTo>
                    <a:pt x="0" y="19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312213"/>
              <a:ext cx="194097" cy="194097"/>
            </a:xfrm>
            <a:custGeom>
              <a:avLst/>
              <a:gdLst/>
              <a:ahLst/>
              <a:cxnLst/>
              <a:rect l="l" t="t" r="r" b="b"/>
              <a:pathLst>
                <a:path w="194097" h="194097">
                  <a:moveTo>
                    <a:pt x="0" y="0"/>
                  </a:moveTo>
                  <a:lnTo>
                    <a:pt x="194097" y="0"/>
                  </a:lnTo>
                  <a:lnTo>
                    <a:pt x="194097" y="194098"/>
                  </a:lnTo>
                  <a:lnTo>
                    <a:pt x="0" y="194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94037" y="-66675"/>
              <a:ext cx="2993190" cy="612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0"/>
                </a:lnSpc>
                <a:spcBef>
                  <a:spcPct val="0"/>
                </a:spcBef>
              </a:pP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f74096255@gs.ncku.edu.tw</a:t>
              </a:r>
            </a:p>
            <a:p>
              <a:pPr marL="0" lvl="0" indent="0" algn="l">
                <a:lnSpc>
                  <a:spcPts val="1860"/>
                </a:lnSpc>
                <a:spcBef>
                  <a:spcPct val="0"/>
                </a:spcBef>
              </a:pP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0977-028-866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81569" y="6022140"/>
            <a:ext cx="360000" cy="255150"/>
          </a:xfrm>
          <a:custGeom>
            <a:avLst/>
            <a:gdLst/>
            <a:ahLst/>
            <a:cxnLst/>
            <a:rect l="l" t="t" r="r" b="b"/>
            <a:pathLst>
              <a:path w="360000" h="255150">
                <a:moveTo>
                  <a:pt x="0" y="0"/>
                </a:moveTo>
                <a:lnTo>
                  <a:pt x="360000" y="0"/>
                </a:lnTo>
                <a:lnTo>
                  <a:pt x="360000" y="255150"/>
                </a:lnTo>
                <a:lnTo>
                  <a:pt x="0" y="25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39267" y="3053913"/>
            <a:ext cx="2762416" cy="693805"/>
            <a:chOff x="0" y="-76200"/>
            <a:chExt cx="3683221" cy="9250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3582213" cy="530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鄭宇辰</a:t>
              </a:r>
              <a:endParaRPr lang="en-US" sz="24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263" y="520750"/>
              <a:ext cx="3643958" cy="328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 b="1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國立成功大學資訊工程學系</a:t>
              </a:r>
              <a:endParaRPr lang="en-US" sz="15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69410" y="169200"/>
            <a:ext cx="4274590" cy="432000"/>
            <a:chOff x="0" y="0"/>
            <a:chExt cx="1531916" cy="154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69410" y="7704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081569" y="2557340"/>
            <a:ext cx="360000" cy="295200"/>
          </a:xfrm>
          <a:custGeom>
            <a:avLst/>
            <a:gdLst/>
            <a:ahLst/>
            <a:cxnLst/>
            <a:rect l="l" t="t" r="r" b="b"/>
            <a:pathLst>
              <a:path w="360000" h="295200">
                <a:moveTo>
                  <a:pt x="0" y="0"/>
                </a:moveTo>
                <a:lnTo>
                  <a:pt x="360000" y="0"/>
                </a:lnTo>
                <a:lnTo>
                  <a:pt x="360000" y="295200"/>
                </a:lnTo>
                <a:lnTo>
                  <a:pt x="0" y="295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3069410" y="1956870"/>
            <a:ext cx="4274590" cy="432000"/>
            <a:chOff x="0" y="0"/>
            <a:chExt cx="1531916" cy="154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60644" y="2548545"/>
            <a:ext cx="3674272" cy="281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教學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TW" alt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數學家教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程式設計（二）課程助教：111-2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商用程式設計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課程助教：111-2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研究助理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電機系機電整合實驗室：110-1, 110-2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成大夏漢民太空中心：111-1至今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學生組織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成大學生代表大會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秘書：111-1, 111-2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成大學生代表大會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秘書長：112-1至今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社團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成大太空推進研究社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航電長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110-1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成大單車社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活動長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110, 111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21584" y="4715015"/>
            <a:ext cx="2527175" cy="1721018"/>
            <a:chOff x="0" y="-38100"/>
            <a:chExt cx="3369566" cy="2294692"/>
          </a:xfrm>
        </p:grpSpPr>
        <p:sp>
          <p:nvSpPr>
            <p:cNvPr id="25" name="TextBox 25"/>
            <p:cNvSpPr txBox="1"/>
            <p:nvPr/>
          </p:nvSpPr>
          <p:spPr>
            <a:xfrm>
              <a:off x="30621" y="-38100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PERSONALITY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621" y="279997"/>
              <a:ext cx="3338945" cy="267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思緒細膩、耐心十足、樂於助人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621" y="812860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EXPERTISE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30995"/>
              <a:ext cx="3338945" cy="267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善於溝通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667357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HOBBY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85492"/>
              <a:ext cx="3338945" cy="27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攝影、時事、古物蒐藏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441569" y="257264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SHORT 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8960" y="760875"/>
            <a:ext cx="3690126" cy="107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善於與人溝通及相處，大學期間也常擔任小組組長。除了適當分配工作並協調組員的進度，我也會適時的關心組員狀況。當我作為組員時，我能讓組員有良好的溝通交流體驗，並且確保自己與小組之間的資訊更新、完成份內工作。</a:t>
            </a:r>
          </a:p>
        </p:txBody>
      </p:sp>
      <p:sp>
        <p:nvSpPr>
          <p:cNvPr id="33" name="Freeform 33"/>
          <p:cNvSpPr/>
          <p:nvPr/>
        </p:nvSpPr>
        <p:spPr>
          <a:xfrm>
            <a:off x="3081569" y="8648010"/>
            <a:ext cx="360000" cy="533820"/>
          </a:xfrm>
          <a:custGeom>
            <a:avLst/>
            <a:gdLst/>
            <a:ahLst/>
            <a:cxnLst/>
            <a:rect l="l" t="t" r="r" b="b"/>
            <a:pathLst>
              <a:path w="360000" h="533820">
                <a:moveTo>
                  <a:pt x="0" y="0"/>
                </a:moveTo>
                <a:lnTo>
                  <a:pt x="360000" y="0"/>
                </a:lnTo>
                <a:lnTo>
                  <a:pt x="360000" y="533820"/>
                </a:lnTo>
                <a:lnTo>
                  <a:pt x="0" y="5338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660644" y="8638485"/>
            <a:ext cx="3664747" cy="1945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Kibo</a:t>
            </a: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-RPC</a:t>
            </a:r>
            <a:r>
              <a:rPr lang="en-US" sz="1200" dirty="0">
                <a:solidFill>
                  <a:srgbClr val="1E1E1E"/>
                </a:solidFill>
                <a:latin typeface="TT Hoves Bold"/>
              </a:rPr>
              <a:t> </a:t>
            </a:r>
            <a:r>
              <a:rPr lang="en-US" sz="1200" b="1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優勝</a:t>
            </a:r>
            <a:r>
              <a:rPr lang="en-US" sz="1200" dirty="0">
                <a:solidFill>
                  <a:srgbClr val="1E1E1E"/>
                </a:solidFill>
                <a:latin typeface="TT Hoves Bold"/>
              </a:rPr>
              <a:t> </a:t>
            </a: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(2023)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Taiwan Space Agency (TASA)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1E1E1E"/>
              </a:solidFill>
              <a:latin typeface="TT Hoves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全民英檢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中高級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初試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>
                <a:solidFill>
                  <a:srgbClr val="000000"/>
                </a:solidFill>
                <a:ea typeface="Arimo Bold"/>
              </a:rPr>
              <a:t>(2017)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Language Training &amp; Testing Center (LTTC)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1E1E1E"/>
              </a:solidFill>
              <a:latin typeface="TT Hoves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卡內基訓練青少年班</a:t>
            </a:r>
            <a:r>
              <a:rPr lang="en-US" sz="1200" b="1" dirty="0">
                <a:solidFill>
                  <a:srgbClr val="1E1E1E"/>
                </a:solidFill>
                <a:ea typeface="TT Hoves Bold Italics"/>
              </a:rPr>
              <a:t> </a:t>
            </a:r>
            <a:r>
              <a:rPr lang="en-US" sz="1200" b="1" dirty="0">
                <a:solidFill>
                  <a:srgbClr val="1E1E1E"/>
                </a:solidFill>
                <a:latin typeface="TT Hoves Bold"/>
              </a:rPr>
              <a:t>(2016)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Dale Carnegie &amp;</a:t>
            </a:r>
            <a:r>
              <a:rPr lang="zh-TW" alt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Associates, Inc.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069410" y="8046810"/>
            <a:ext cx="4274590" cy="432000"/>
            <a:chOff x="0" y="0"/>
            <a:chExt cx="1531916" cy="1548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441569" y="8144855"/>
            <a:ext cx="3760527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CERTIFICATIONS &amp; COMPETITIONS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660644" y="6012615"/>
            <a:ext cx="3664747" cy="194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NCKU Regulation Query Accelerator 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2023, Side Project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ChronoNews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Multi-Source Textual Paragraph Generation and Value-Added System Implement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2023,Senior Project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79"/>
              </a:lnSpc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Bot -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PKGo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Assistant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2022, Lecture Project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069410" y="5421485"/>
            <a:ext cx="4274590" cy="432000"/>
            <a:chOff x="0" y="0"/>
            <a:chExt cx="1531916" cy="15481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441569" y="2060750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RELATED EXPERIENCE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441569" y="5499100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PROJECTS</a:t>
            </a:r>
          </a:p>
        </p:txBody>
      </p:sp>
      <p:pic>
        <p:nvPicPr>
          <p:cNvPr id="46" name="圖片 45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7F19EFE0-A237-F549-A621-0061C4FB7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6" y="604297"/>
            <a:ext cx="1695654" cy="2294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一、自傳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49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二、讀書計畫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13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688975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688975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三、專題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6F4F206-879C-BC60-62AD-B0840833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" y="850900"/>
            <a:ext cx="710777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690245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690245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D86AA-509A-DAD6-9D0B-756B8E83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2" y="486460"/>
            <a:ext cx="710777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9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四、其他專案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92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紙張, 文件, 樣式 的圖片&#10;&#10;自動產生的描述">
            <a:extLst>
              <a:ext uri="{FF2B5EF4-FFF2-40B4-BE49-F238E27FC236}">
                <a16:creationId xmlns:a16="http://schemas.microsoft.com/office/drawing/2014/main" id="{045102DA-108D-4AAE-865E-2A23946C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82" y="1924875"/>
            <a:ext cx="5125336" cy="77802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C8AA5B-1250-BEF3-E72A-ED7FBDA9FB15}"/>
              </a:ext>
            </a:extLst>
          </p:cNvPr>
          <p:cNvSpPr txBox="1"/>
          <p:nvPr/>
        </p:nvSpPr>
        <p:spPr>
          <a:xfrm>
            <a:off x="932388" y="970768"/>
            <a:ext cx="5691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五、附件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1. 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名次證明書</a:t>
            </a:r>
          </a:p>
        </p:txBody>
      </p:sp>
    </p:spTree>
    <p:extLst>
      <p:ext uri="{BB962C8B-B14F-4D97-AF65-F5344CB8AC3E}">
        <p14:creationId xmlns:p14="http://schemas.microsoft.com/office/powerpoint/2010/main" val="280381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302</Words>
  <Application>Microsoft Macintosh PowerPoint</Application>
  <PresentationFormat>自訂</PresentationFormat>
  <Paragraphs>110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JhengHei</vt:lpstr>
      <vt:lpstr>Calibri</vt:lpstr>
      <vt:lpstr>TT Hoves Bold</vt:lpstr>
      <vt:lpstr>TW-MOE-Std-Kai</vt:lpstr>
      <vt:lpstr>Arial</vt:lpstr>
      <vt:lpstr>Consolas</vt:lpstr>
      <vt:lpstr>TT Hoves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Light Blue Color Blocks Flight Attendant CV</dc:title>
  <cp:lastModifiedBy>鄭宇辰 Cheng Yu-Chen</cp:lastModifiedBy>
  <cp:revision>6</cp:revision>
  <dcterms:created xsi:type="dcterms:W3CDTF">2006-08-16T00:00:00Z</dcterms:created>
  <dcterms:modified xsi:type="dcterms:W3CDTF">2023-11-24T14:20:43Z</dcterms:modified>
  <dc:identifier>DAFu6L8TEd4</dc:identifier>
</cp:coreProperties>
</file>